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9" r:id="rId6"/>
    <p:sldId id="269" r:id="rId7"/>
    <p:sldId id="271" r:id="rId8"/>
    <p:sldId id="260" r:id="rId9"/>
    <p:sldId id="272" r:id="rId10"/>
    <p:sldId id="282" r:id="rId11"/>
    <p:sldId id="285" r:id="rId12"/>
    <p:sldId id="284" r:id="rId13"/>
    <p:sldId id="283" r:id="rId14"/>
    <p:sldId id="277" r:id="rId15"/>
    <p:sldId id="278" r:id="rId16"/>
    <p:sldId id="274" r:id="rId17"/>
    <p:sldId id="281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u="sng" dirty="0">
                <a:solidFill>
                  <a:schemeClr val="accent2">
                    <a:lumMod val="75000"/>
                  </a:schemeClr>
                </a:solidFill>
              </a:rPr>
              <a:t>Мастер-класс</a:t>
            </a:r>
            <a:br>
              <a:rPr lang="ru-RU" sz="5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dirty="0">
                <a:solidFill>
                  <a:schemeClr val="accent2">
                    <a:lumMod val="75000"/>
                  </a:schemeClr>
                </a:solidFill>
              </a:rPr>
              <a:t>«Волшебный фоамиран»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4429132"/>
            <a:ext cx="8715436" cy="214314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Воспитатель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Большакова Юлия Владимировна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2400">
                <a:solidFill>
                  <a:schemeClr val="tx1">
                    <a:lumMod val="85000"/>
                    <a:lumOff val="15000"/>
                  </a:schemeClr>
                </a:solidFill>
              </a:rPr>
              <a:t>Волгоград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548800" y="504389"/>
            <a:ext cx="6046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дошкольное образовательное учреждение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№223 Красноармейского района Волгограда»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001056" cy="857256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Цель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r>
              <a:rPr lang="ru-RU" sz="2400" dirty="0">
                <a:solidFill>
                  <a:srgbClr val="FF0000"/>
                </a:solidFill>
              </a:rPr>
              <a:t>передача личного  опыта по применению нового материала на примере изготовления кукол из фоамирана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500174"/>
            <a:ext cx="7829576" cy="469742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4700" dirty="0">
                <a:solidFill>
                  <a:srgbClr val="FF0000"/>
                </a:solidFill>
              </a:rPr>
              <a:t>Задачи</a:t>
            </a:r>
            <a:r>
              <a:rPr lang="en-US" sz="4700" dirty="0">
                <a:solidFill>
                  <a:srgbClr val="FF0000"/>
                </a:solidFill>
              </a:rPr>
              <a:t>:</a:t>
            </a:r>
            <a:endParaRPr lang="ru-RU" sz="4700" dirty="0">
              <a:solidFill>
                <a:srgbClr val="FF0000"/>
              </a:solidFill>
            </a:endParaRPr>
          </a:p>
          <a:p>
            <a:r>
              <a:rPr lang="ru-RU" dirty="0"/>
              <a:t>Формировать представление о технике работы с фоамираном, как о современном виде прикладного творчества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Познакомить с историей возникновения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Рассмотреть виды  фоамирана</a:t>
            </a:r>
          </a:p>
          <a:p>
            <a:r>
              <a:rPr lang="ru-RU" dirty="0"/>
              <a:t>Рассмотреть варианты использования изделий из фоамирана</a:t>
            </a:r>
          </a:p>
          <a:p>
            <a:r>
              <a:rPr lang="ru-RU" dirty="0"/>
              <a:t>Разработать технологическую карту по изготовлению кукол из фоамирана</a:t>
            </a:r>
          </a:p>
          <a:p>
            <a:r>
              <a:rPr lang="ru-RU" dirty="0"/>
              <a:t>Изготовить куклу из фоамирана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Инструменты для работы с фоамираном</a:t>
            </a:r>
          </a:p>
        </p:txBody>
      </p:sp>
      <p:pic>
        <p:nvPicPr>
          <p:cNvPr id="11" name="Содержимое 10" descr="IMG_228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571612"/>
            <a:ext cx="4038600" cy="4643470"/>
          </a:xfrm>
        </p:spPr>
      </p:pic>
      <p:pic>
        <p:nvPicPr>
          <p:cNvPr id="13" name="Содержимое 12" descr="nozhnitsy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643050"/>
            <a:ext cx="4038600" cy="464347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91003_15453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14282" y="285728"/>
            <a:ext cx="4643438" cy="6267361"/>
          </a:xfrm>
        </p:spPr>
      </p:pic>
      <p:pic>
        <p:nvPicPr>
          <p:cNvPr id="6" name="Содержимое 5" descr="IMG_20191122_100743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000496" y="285728"/>
            <a:ext cx="4714876" cy="625792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G_20191122_10105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57158" y="214290"/>
            <a:ext cx="3857652" cy="6429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Содержимое 9" descr="IMG_20191122_101108.jpg"/>
          <p:cNvPicPr>
            <a:picLocks noGrp="1" noChangeAspect="1"/>
          </p:cNvPicPr>
          <p:nvPr>
            <p:ph sz="quarter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000496" y="285728"/>
            <a:ext cx="4643470" cy="628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91122_1016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5728"/>
            <a:ext cx="5000628" cy="5572164"/>
          </a:xfrm>
          <a:prstGeom prst="rect">
            <a:avLst/>
          </a:prstGeom>
        </p:spPr>
      </p:pic>
      <p:pic>
        <p:nvPicPr>
          <p:cNvPr id="7" name="Рисунок 6" descr="IMG_20191122_1017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7734" y="857232"/>
            <a:ext cx="4436266" cy="600076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20190826_084551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642918"/>
            <a:ext cx="5000628" cy="5857916"/>
          </a:xfrm>
        </p:spPr>
      </p:pic>
      <p:pic>
        <p:nvPicPr>
          <p:cNvPr id="8" name="Содержимое 7" descr="IMG_20190826_090919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5000628" y="642918"/>
            <a:ext cx="4143372" cy="584043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357158" y="428604"/>
            <a:ext cx="4429156" cy="607223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Вы можете создать целую коллекцию мини-кукол . Созданная своими руками кукла уникальна ей индивидуальна, имеет свой характер . Подобные куклы могут украсить интерьер любого дома или послужить подарком . Сегодня куклы из фоамирана - это популярный талисман! Они очень забавные! А главное- можно воплотить любой образ, который вы только придумаете!</a:t>
            </a:r>
          </a:p>
        </p:txBody>
      </p:sp>
      <p:pic>
        <p:nvPicPr>
          <p:cNvPr id="6" name="Содержимое 5" descr="c1bfbcd9e355cb20314e270b242e66d25ea88b05a44371d7e50621b7c3f17731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786314" y="571480"/>
            <a:ext cx="4110038" cy="5643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ПРИГЛАШАЮ НА</a:t>
            </a:r>
          </a:p>
        </p:txBody>
      </p:sp>
      <p:pic>
        <p:nvPicPr>
          <p:cNvPr id="4" name="Содержимое 3" descr="uht7URwYSW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9144000" cy="564357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146</Words>
  <Application>Microsoft Office PowerPoint</Application>
  <PresentationFormat>Экран (4:3)</PresentationFormat>
  <Paragraphs>19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Times New Roman</vt:lpstr>
      <vt:lpstr>Тема Office</vt:lpstr>
      <vt:lpstr>Мастер-класс «Волшебный фоамиран»</vt:lpstr>
      <vt:lpstr>Цель:передача личного  опыта по применению нового материала на примере изготовления кукол из фоамирана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Инструменты для работы с фоамираном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ПРИГЛАШАЮ 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Cовременные  материалы в декоративно прикладном творчестве. Мои куклы из фоамирана .</dc:title>
  <dc:creator>ЮЛИЯ</dc:creator>
  <cp:lastModifiedBy>ihy123</cp:lastModifiedBy>
  <cp:revision>26</cp:revision>
  <dcterms:created xsi:type="dcterms:W3CDTF">2019-09-26T16:55:16Z</dcterms:created>
  <dcterms:modified xsi:type="dcterms:W3CDTF">2023-11-02T10:46:25Z</dcterms:modified>
</cp:coreProperties>
</file>